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C4495-E2E7-4F87-93A5-082537EC3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FDDDE-CB51-443B-B4A0-B0A2F8CFD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C3550-95CD-473F-BD2D-6781806BD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CF9F-322A-4EC4-86F4-A3A89A3AEBB5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9AEF1-A0ED-4ABB-84D4-C25603545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E291B-CD54-4B36-89EC-BCA7C9AE3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D191-672D-423F-AFC2-08BE7C7599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151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202B-D003-4899-A81C-E2BB0616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CF53B-806A-4399-B22C-4697A0E5C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6CEBD-EBC5-4C64-B099-7ED03ACC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CF9F-322A-4EC4-86F4-A3A89A3AEBB5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F11DE-09A2-4BEF-8B1B-96E671104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20BB4-E2FD-4ECF-AA66-416CECC5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D191-672D-423F-AFC2-08BE7C7599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009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9B63DA-61C4-419E-8EE4-AC2D25BD8A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6877E0-7FE4-43DC-9985-8721923EF4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EC521-F805-42AB-B4A9-EFC977EC1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CF9F-322A-4EC4-86F4-A3A89A3AEBB5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877AD-B88B-46B3-932B-B8EDB7CD6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FFD5E-626F-4558-944C-59171740F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D191-672D-423F-AFC2-08BE7C7599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7442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F01D-33F5-40ED-9744-56C54307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441C1-F03C-4C71-8E2D-0F5E8BE73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E0869-A45E-4A63-A40A-4985AD971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CF9F-322A-4EC4-86F4-A3A89A3AEBB5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466F6-F5A2-4BD7-B52B-D2689FB2B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1D0FD-C3C6-4F0A-86B4-593022F57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D191-672D-423F-AFC2-08BE7C7599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232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C48A0-41FD-4D86-9F42-4D9C7FA45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B1C03-7C3E-4E44-BD9C-223A4FD55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0B320-5250-4D8D-9B66-DDE0F0475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CF9F-322A-4EC4-86F4-A3A89A3AEBB5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55926-8AA9-40D6-9147-1E3933995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EDB9B-B2BE-4B2A-A36C-F928203D8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D191-672D-423F-AFC2-08BE7C7599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3753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1614C-CD04-4F69-8E2C-51D3AD4A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0B0B9-9E74-4D02-AECC-EC9CD196CF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18C95-2127-4AEC-AADD-01FA3B023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7BF72-094E-495E-84AC-9E5095BCB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CF9F-322A-4EC4-86F4-A3A89A3AEBB5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06D30-30FD-48AC-A226-10467A798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F91DE-035A-4FB2-8949-DDEBB46A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D191-672D-423F-AFC2-08BE7C7599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67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16818-4BED-4990-9C13-17FB741EA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BEF9A-B963-42A4-9AFB-C2943840B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0113C8-ED56-4CE1-A4DD-F3DA17CF2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A70668-1BBA-4224-82AF-BE2C41F74A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1C1F46-4E45-4576-814E-AEFD12E6D8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D00CA2-1AEA-49B3-B3D4-08D7181FA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CF9F-322A-4EC4-86F4-A3A89A3AEBB5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423D5F-F654-44D1-B984-A1799CF8C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311F75-1A83-4921-817C-B2A2F4155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D191-672D-423F-AFC2-08BE7C7599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93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A2726-0868-418E-8E8B-5AEAD2F52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A4EDC2-1652-4E6B-8F95-1DC31ECBE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CF9F-322A-4EC4-86F4-A3A89A3AEBB5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6D0DF8-C6D1-4160-A47C-7A398F765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CD2CB-0844-45B0-B573-C60F410F7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D191-672D-423F-AFC2-08BE7C7599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819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DE8DB3-5FFC-479F-8014-C00B0D7AD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CF9F-322A-4EC4-86F4-A3A89A3AEBB5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55B041-1B02-4EC3-8E34-00DC9012F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F3905-9436-4B99-A408-E306B60D2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D191-672D-423F-AFC2-08BE7C7599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7250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8F949-8E13-4E65-9A30-80EEEB925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63B5D-C49D-4081-81F0-5854D959C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0427BF-E21F-4EE5-AE9C-82F62D026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4EE08-AF84-4B55-9DF0-1B21C89F0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CF9F-322A-4EC4-86F4-A3A89A3AEBB5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B0BBC7-27DC-48E8-8C50-585AD73E4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BBF19-BF1A-4FEB-A4F9-FDC9177F3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D191-672D-423F-AFC2-08BE7C7599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42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30D62-8D0E-404A-A630-5250D974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C1A74D-1751-462B-A1BB-B6C6D6150E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DDC50-2977-46D7-BDCA-588A75AE4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E9369-6CDA-44D5-9683-6473186D4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CF9F-322A-4EC4-86F4-A3A89A3AEBB5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40010-12EE-4A88-B8E6-6977D3594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7B325-0460-4A4C-B4E9-25B347D0B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D191-672D-423F-AFC2-08BE7C7599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6079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C03517-E003-41F1-BDB8-B0F46E371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5CFC3-0ADD-4868-9833-E617108A1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816EF-EFFA-4C19-BAC6-3F40561305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CF9F-322A-4EC4-86F4-A3A89A3AEBB5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24D34-A787-4BF9-9BC4-BF958827F7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880D9-9491-47BA-98F9-4E1A49ED5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3D191-672D-423F-AFC2-08BE7C7599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177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D1F5A-093A-4C6F-9B5C-21A3414E6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15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A6221B-DC30-490B-83D7-A71FE9233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9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AACE27-C8E4-4649-98A1-7CC402B45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41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0191F6-4D57-4F56-A443-5EC2CCA08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6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0504E2-7621-4EC8-8074-1DF3ED828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27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6D52E5-104C-4D42-86D1-C7A545749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91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CB25C7-FDEA-45FA-B0D8-6E61E0648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60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0BB465-CE4D-402B-B73F-2AEC6B416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97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7E2B5E-6AC8-4209-9B9A-C1D251543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62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44592D-40CE-403A-89A1-D5A31946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62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3CE7FC-0FB6-4F85-86DC-0CB53733E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87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46E8AC-1281-40DE-BD0C-A53C473FC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65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E135EC-B49A-4547-AB15-0C8E7D109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34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87392C-66C3-4CBC-AE82-C0130A736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84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6CE687-AA4A-4658-9177-B719CED55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99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5710FD-DDA2-4A7F-9ED8-7858BC7A6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7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094084-5E8A-4BE1-822F-86BC8AD82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75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AE75E8-1994-4598-8DC5-33C2409EC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19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DBDC5E-A189-4A13-BFEB-E3A2709BC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02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6D7E2B-779D-44D0-A1AB-2386C2485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37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0E84D1-AA5C-488B-8F93-4953E9199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61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A42EB-CF24-4003-A06F-E9C0FA53A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57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573FAA-CF42-4077-B583-C08AA97CE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4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CD6F14-382F-47AF-9BC6-32280F0C8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54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6544E-8181-4736-BEAE-9E6FC376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64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940808-AED6-4F80-8538-E9AE43C09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92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5F7E44-AC52-48DC-B4B5-B3B4DFF71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57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631254-4070-4CB2-B64E-3B63F9240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9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</cp:revision>
  <dcterms:created xsi:type="dcterms:W3CDTF">2024-12-06T17:52:43Z</dcterms:created>
  <dcterms:modified xsi:type="dcterms:W3CDTF">2024-12-06T17:57:01Z</dcterms:modified>
</cp:coreProperties>
</file>